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0T19:00:32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15 7951,'-12'15'0,"-1"-1"-2,2 1 1,-2-5 0,6-2 0,1 0 107,-1 0 0,1 1 39,1 0-384,3-2 0,-4-9 1,7-1-273,4-2 350,-3-13 0,11 7 161,-3-14 0,-4 1 0,1-6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ofund.me/0224628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6358D-C652-6841-AFF7-6A08048D9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Miami’s UKRAINE SUPPORT BOX APPEAL!!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C8FE26-25F1-5245-BF37-767763499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THEY NEED OUR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4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2E5F07-B3A4-264E-A383-E8B7385A9F9B}"/>
              </a:ext>
            </a:extLst>
          </p:cNvPr>
          <p:cNvSpPr txBox="1"/>
          <p:nvPr/>
        </p:nvSpPr>
        <p:spPr>
          <a:xfrm>
            <a:off x="349251" y="381000"/>
            <a:ext cx="11101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Imagine one day you have everything…… A normal life….. A home…… Family……. School…… Friends and then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taken away from you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!!  War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rained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down on this innocent country with devastating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ALL.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need to help these people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do this I NEED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help.  My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idea is to send a box of support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making this gesture with a helpful gift box you will be helping families to know they are not alone in this war, giving them love, hope and faith.</a:t>
            </a:r>
          </a:p>
          <a:p>
            <a:pPr algn="l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making a small or large support box together we can help make this happen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Daddy’s transport company is delivering all donations to Poland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Thank you all for your support, a little help will make a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huge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difference.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31BF43-7F93-46EE-995B-54877EA9E9B4}"/>
              </a:ext>
            </a:extLst>
          </p:cNvPr>
          <p:cNvSpPr txBox="1"/>
          <p:nvPr/>
        </p:nvSpPr>
        <p:spPr>
          <a:xfrm>
            <a:off x="5597371" y="2960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4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920A6-9D0E-A14D-8D6A-34EAA2A4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of What we need!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894EB6-6EE8-2E4A-97EF-944F094F273F}"/>
              </a:ext>
            </a:extLst>
          </p:cNvPr>
          <p:cNvSpPr txBox="1"/>
          <p:nvPr/>
        </p:nvSpPr>
        <p:spPr>
          <a:xfrm>
            <a:off x="664633" y="1725083"/>
            <a:ext cx="25103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/>
              <a:t>For a Woman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Sanitary towels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Toothpaste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Toothbrush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Hairbrush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Underwear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en-GB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="" xmlns:a16="http://schemas.microsoft.com/office/drawing/2014/main" id="{4312A0BC-5FF4-6349-A412-CC49ED400AD7}"/>
                  </a:ext>
                </a:extLst>
              </p14:cNvPr>
              <p14:cNvContentPartPr/>
              <p14:nvPr/>
            </p14:nvContentPartPr>
            <p14:xfrm>
              <a:off x="1729093" y="2831983"/>
              <a:ext cx="32040" cy="4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12A0BC-5FF4-6349-A412-CC49ED400A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973" y="2816503"/>
                <a:ext cx="62640" cy="73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FF5046-E7AF-4343-B56E-CBBFF166DE1E}"/>
              </a:ext>
            </a:extLst>
          </p:cNvPr>
          <p:cNvSpPr txBox="1"/>
          <p:nvPr/>
        </p:nvSpPr>
        <p:spPr>
          <a:xfrm>
            <a:off x="2880782" y="1729316"/>
            <a:ext cx="25103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/>
              <a:t>For a teenage girl/boy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Toothpaste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Toothbrush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Underwear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Chocolate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Sweets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Woolly hat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Joggers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Sweatshirt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Imagination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9FECF7-86CA-C341-A36A-0C67A35F4A7A}"/>
              </a:ext>
            </a:extLst>
          </p:cNvPr>
          <p:cNvSpPr txBox="1"/>
          <p:nvPr/>
        </p:nvSpPr>
        <p:spPr>
          <a:xfrm>
            <a:off x="5094813" y="1725083"/>
            <a:ext cx="251036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/>
              <a:t>For a baby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Warm clothes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Soothers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Mittens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Baby wipes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Baby grows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Baby blankets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Imagination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en-GB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EE3BC4-1F14-094E-B134-F76FFC75B4CB}"/>
              </a:ext>
            </a:extLst>
          </p:cNvPr>
          <p:cNvSpPr txBox="1"/>
          <p:nvPr/>
        </p:nvSpPr>
        <p:spPr>
          <a:xfrm>
            <a:off x="7171266" y="1725083"/>
            <a:ext cx="25103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/>
              <a:t>For general use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Bandage’s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Plasters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Burns cream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Antiseptic cream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Blankets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Sleeping bags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aid kits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Pain killers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en-GB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5F10C9-D91C-CB47-8ACF-5A4E64EC820E}"/>
              </a:ext>
            </a:extLst>
          </p:cNvPr>
          <p:cNvSpPr txBox="1"/>
          <p:nvPr/>
        </p:nvSpPr>
        <p:spPr>
          <a:xfrm>
            <a:off x="5139266" y="27051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3EF983-EA1E-FB40-B637-94A3153A19A0}"/>
              </a:ext>
            </a:extLst>
          </p:cNvPr>
          <p:cNvSpPr txBox="1"/>
          <p:nvPr/>
        </p:nvSpPr>
        <p:spPr>
          <a:xfrm>
            <a:off x="3175000" y="5707665"/>
            <a:ext cx="568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BOXES CAN BE SUPPLIED, PLEASE ASK AT </a:t>
            </a:r>
            <a:r>
              <a:rPr lang="en-GB" dirty="0" smtClean="0">
                <a:solidFill>
                  <a:schemeClr val="bg1"/>
                </a:solidFill>
              </a:rPr>
              <a:t>SCHOOL RECEPTION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         Please mark all boxes </a:t>
            </a:r>
            <a:r>
              <a:rPr lang="en-GB" dirty="0" smtClean="0">
                <a:solidFill>
                  <a:schemeClr val="bg1"/>
                </a:solidFill>
              </a:rPr>
              <a:t>for </a:t>
            </a:r>
            <a:r>
              <a:rPr lang="en-GB" dirty="0">
                <a:solidFill>
                  <a:schemeClr val="bg1"/>
                </a:solidFill>
              </a:rPr>
              <a:t>who they are for.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0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225" y="1032404"/>
            <a:ext cx="8426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also opened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GoFund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 Fund Me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wish to make a donation however small I will make sure the funds are exchanged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items needed and send them on to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Ukraine.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would like to donate items I am very happy to make them up into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box.  Please leave items with the school office.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support.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1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324</Words>
  <Application>Microsoft Office PowerPoint</Application>
  <PresentationFormat>Custom</PresentationFormat>
  <Paragraphs>78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Miami’s UKRAINE SUPPORT BOX APPEAL!!</vt:lpstr>
      <vt:lpstr>PowerPoint Presentation</vt:lpstr>
      <vt:lpstr>Ideas of What we need!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Miami’s UKRAINE SUPPORT BOX APPEAL!!</dc:title>
  <dc:creator>trevor edwards</dc:creator>
  <cp:lastModifiedBy>Sarah Riley</cp:lastModifiedBy>
  <cp:revision>8</cp:revision>
  <dcterms:created xsi:type="dcterms:W3CDTF">2022-03-10T17:43:29Z</dcterms:created>
  <dcterms:modified xsi:type="dcterms:W3CDTF">2022-03-14T11:00:58Z</dcterms:modified>
</cp:coreProperties>
</file>