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97" r:id="rId2"/>
    <p:sldId id="315" r:id="rId3"/>
    <p:sldId id="318" r:id="rId4"/>
    <p:sldId id="320" r:id="rId5"/>
    <p:sldId id="31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2329C-9BED-4658-B17F-FC3FA500160A}" v="25" dt="2020-04-21T11:31:58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7652329C-9BED-4658-B17F-FC3FA500160A}"/>
    <pc:docChg chg="custSel delSld modSld">
      <pc:chgData name="Jennie Kerwin" userId="89cc6116eb6c0dac" providerId="LiveId" clId="{7652329C-9BED-4658-B17F-FC3FA500160A}" dt="2020-04-21T11:32:02.910" v="71" actId="14100"/>
      <pc:docMkLst>
        <pc:docMk/>
      </pc:docMkLst>
      <pc:sldChg chg="del">
        <pc:chgData name="Jennie Kerwin" userId="89cc6116eb6c0dac" providerId="LiveId" clId="{7652329C-9BED-4658-B17F-FC3FA500160A}" dt="2020-04-21T11:28:56.632" v="7" actId="2696"/>
        <pc:sldMkLst>
          <pc:docMk/>
          <pc:sldMk cId="2047842423" sldId="279"/>
        </pc:sldMkLst>
      </pc:sldChg>
      <pc:sldChg chg="del">
        <pc:chgData name="Jennie Kerwin" userId="89cc6116eb6c0dac" providerId="LiveId" clId="{7652329C-9BED-4658-B17F-FC3FA500160A}" dt="2020-04-21T11:29:42.022" v="30" actId="2696"/>
        <pc:sldMkLst>
          <pc:docMk/>
          <pc:sldMk cId="3262603198" sldId="280"/>
        </pc:sldMkLst>
      </pc:sldChg>
      <pc:sldChg chg="del">
        <pc:chgData name="Jennie Kerwin" userId="89cc6116eb6c0dac" providerId="LiveId" clId="{7652329C-9BED-4658-B17F-FC3FA500160A}" dt="2020-04-21T11:28:54.58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7652329C-9BED-4658-B17F-FC3FA500160A}" dt="2020-04-21T11:28:54.759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7652329C-9BED-4658-B17F-FC3FA500160A}" dt="2020-04-21T11:28:55.679" v="5" actId="2696"/>
        <pc:sldMkLst>
          <pc:docMk/>
          <pc:sldMk cId="499201509" sldId="286"/>
        </pc:sldMkLst>
      </pc:sldChg>
      <pc:sldChg chg="del">
        <pc:chgData name="Jennie Kerwin" userId="89cc6116eb6c0dac" providerId="LiveId" clId="{7652329C-9BED-4658-B17F-FC3FA500160A}" dt="2020-04-21T11:28:54.353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7652329C-9BED-4658-B17F-FC3FA500160A}" dt="2020-04-21T11:28:59.190" v="13" actId="2696"/>
        <pc:sldMkLst>
          <pc:docMk/>
          <pc:sldMk cId="2814342108" sldId="291"/>
        </pc:sldMkLst>
      </pc:sldChg>
      <pc:sldChg chg="del">
        <pc:chgData name="Jennie Kerwin" userId="89cc6116eb6c0dac" providerId="LiveId" clId="{7652329C-9BED-4658-B17F-FC3FA500160A}" dt="2020-04-21T11:29:41.414" v="29" actId="2696"/>
        <pc:sldMkLst>
          <pc:docMk/>
          <pc:sldMk cId="3099780762" sldId="292"/>
        </pc:sldMkLst>
      </pc:sldChg>
      <pc:sldChg chg="del">
        <pc:chgData name="Jennie Kerwin" userId="89cc6116eb6c0dac" providerId="LiveId" clId="{7652329C-9BED-4658-B17F-FC3FA500160A}" dt="2020-04-21T11:28:56.164" v="6" actId="2696"/>
        <pc:sldMkLst>
          <pc:docMk/>
          <pc:sldMk cId="854803316" sldId="293"/>
        </pc:sldMkLst>
      </pc:sldChg>
      <pc:sldChg chg="del">
        <pc:chgData name="Jennie Kerwin" userId="89cc6116eb6c0dac" providerId="LiveId" clId="{7652329C-9BED-4658-B17F-FC3FA500160A}" dt="2020-04-21T11:29:37.138" v="23" actId="2696"/>
        <pc:sldMkLst>
          <pc:docMk/>
          <pc:sldMk cId="1918654602" sldId="294"/>
        </pc:sldMkLst>
      </pc:sldChg>
      <pc:sldChg chg="del">
        <pc:chgData name="Jennie Kerwin" userId="89cc6116eb6c0dac" providerId="LiveId" clId="{7652329C-9BED-4658-B17F-FC3FA500160A}" dt="2020-04-21T11:29:00.235" v="14" actId="2696"/>
        <pc:sldMkLst>
          <pc:docMk/>
          <pc:sldMk cId="2483129870" sldId="295"/>
        </pc:sldMkLst>
      </pc:sldChg>
      <pc:sldChg chg="modSp">
        <pc:chgData name="Jennie Kerwin" userId="89cc6116eb6c0dac" providerId="LiveId" clId="{7652329C-9BED-4658-B17F-FC3FA500160A}" dt="2020-04-21T11:29:03.793" v="15" actId="6549"/>
        <pc:sldMkLst>
          <pc:docMk/>
          <pc:sldMk cId="453649804" sldId="297"/>
        </pc:sldMkLst>
        <pc:spChg chg="mod">
          <ac:chgData name="Jennie Kerwin" userId="89cc6116eb6c0dac" providerId="LiveId" clId="{7652329C-9BED-4658-B17F-FC3FA500160A}" dt="2020-04-21T11:29:03.793" v="15" actId="6549"/>
          <ac:spMkLst>
            <pc:docMk/>
            <pc:sldMk cId="453649804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7652329C-9BED-4658-B17F-FC3FA500160A}" dt="2020-04-21T11:29:34.954" v="22" actId="2696"/>
        <pc:sldMkLst>
          <pc:docMk/>
          <pc:sldMk cId="1481972938" sldId="299"/>
        </pc:sldMkLst>
      </pc:sldChg>
      <pc:sldChg chg="del">
        <pc:chgData name="Jennie Kerwin" userId="89cc6116eb6c0dac" providerId="LiveId" clId="{7652329C-9BED-4658-B17F-FC3FA500160A}" dt="2020-04-21T11:29:38.495" v="24" actId="2696"/>
        <pc:sldMkLst>
          <pc:docMk/>
          <pc:sldMk cId="1835082860" sldId="300"/>
        </pc:sldMkLst>
      </pc:sldChg>
      <pc:sldChg chg="del">
        <pc:chgData name="Jennie Kerwin" userId="89cc6116eb6c0dac" providerId="LiveId" clId="{7652329C-9BED-4658-B17F-FC3FA500160A}" dt="2020-04-21T11:29:39.041" v="25" actId="2696"/>
        <pc:sldMkLst>
          <pc:docMk/>
          <pc:sldMk cId="841421561" sldId="301"/>
        </pc:sldMkLst>
      </pc:sldChg>
      <pc:sldChg chg="del">
        <pc:chgData name="Jennie Kerwin" userId="89cc6116eb6c0dac" providerId="LiveId" clId="{7652329C-9BED-4658-B17F-FC3FA500160A}" dt="2020-04-21T11:29:40.960" v="28" actId="2696"/>
        <pc:sldMkLst>
          <pc:docMk/>
          <pc:sldMk cId="175002024" sldId="302"/>
        </pc:sldMkLst>
      </pc:sldChg>
      <pc:sldChg chg="del">
        <pc:chgData name="Jennie Kerwin" userId="89cc6116eb6c0dac" providerId="LiveId" clId="{7652329C-9BED-4658-B17F-FC3FA500160A}" dt="2020-04-21T11:28:55.195" v="4" actId="2696"/>
        <pc:sldMkLst>
          <pc:docMk/>
          <pc:sldMk cId="2665399540" sldId="303"/>
        </pc:sldMkLst>
      </pc:sldChg>
      <pc:sldChg chg="del">
        <pc:chgData name="Jennie Kerwin" userId="89cc6116eb6c0dac" providerId="LiveId" clId="{7652329C-9BED-4658-B17F-FC3FA500160A}" dt="2020-04-21T11:28:54.946" v="3" actId="2696"/>
        <pc:sldMkLst>
          <pc:docMk/>
          <pc:sldMk cId="2243089741" sldId="304"/>
        </pc:sldMkLst>
      </pc:sldChg>
      <pc:sldChg chg="del">
        <pc:chgData name="Jennie Kerwin" userId="89cc6116eb6c0dac" providerId="LiveId" clId="{7652329C-9BED-4658-B17F-FC3FA500160A}" dt="2020-04-21T11:28:57.692" v="10" actId="2696"/>
        <pc:sldMkLst>
          <pc:docMk/>
          <pc:sldMk cId="128646857" sldId="309"/>
        </pc:sldMkLst>
      </pc:sldChg>
      <pc:sldChg chg="del">
        <pc:chgData name="Jennie Kerwin" userId="89cc6116eb6c0dac" providerId="LiveId" clId="{7652329C-9BED-4658-B17F-FC3FA500160A}" dt="2020-04-21T11:28:58.691" v="12" actId="2696"/>
        <pc:sldMkLst>
          <pc:docMk/>
          <pc:sldMk cId="128646857" sldId="310"/>
        </pc:sldMkLst>
      </pc:sldChg>
      <pc:sldChg chg="del">
        <pc:chgData name="Jennie Kerwin" userId="89cc6116eb6c0dac" providerId="LiveId" clId="{7652329C-9BED-4658-B17F-FC3FA500160A}" dt="2020-04-21T11:28:56.897" v="8" actId="2696"/>
        <pc:sldMkLst>
          <pc:docMk/>
          <pc:sldMk cId="128646857" sldId="311"/>
        </pc:sldMkLst>
      </pc:sldChg>
      <pc:sldChg chg="del">
        <pc:chgData name="Jennie Kerwin" userId="89cc6116eb6c0dac" providerId="LiveId" clId="{7652329C-9BED-4658-B17F-FC3FA500160A}" dt="2020-04-21T11:28:57.287" v="9" actId="2696"/>
        <pc:sldMkLst>
          <pc:docMk/>
          <pc:sldMk cId="1972799287" sldId="312"/>
        </pc:sldMkLst>
      </pc:sldChg>
      <pc:sldChg chg="del">
        <pc:chgData name="Jennie Kerwin" userId="89cc6116eb6c0dac" providerId="LiveId" clId="{7652329C-9BED-4658-B17F-FC3FA500160A}" dt="2020-04-21T11:28:58.145" v="11" actId="2696"/>
        <pc:sldMkLst>
          <pc:docMk/>
          <pc:sldMk cId="1468129750" sldId="313"/>
        </pc:sldMkLst>
      </pc:sldChg>
      <pc:sldChg chg="modSp">
        <pc:chgData name="Jennie Kerwin" userId="89cc6116eb6c0dac" providerId="LiveId" clId="{7652329C-9BED-4658-B17F-FC3FA500160A}" dt="2020-04-21T11:29:07.272" v="16" actId="6549"/>
        <pc:sldMkLst>
          <pc:docMk/>
          <pc:sldMk cId="3469088842" sldId="315"/>
        </pc:sldMkLst>
        <pc:spChg chg="mod">
          <ac:chgData name="Jennie Kerwin" userId="89cc6116eb6c0dac" providerId="LiveId" clId="{7652329C-9BED-4658-B17F-FC3FA500160A}" dt="2020-04-21T11:29:07.272" v="16" actId="6549"/>
          <ac:spMkLst>
            <pc:docMk/>
            <pc:sldMk cId="3469088842" sldId="315"/>
            <ac:spMk id="12" creationId="{B69677ED-5C54-4353-B94F-C526DD00205C}"/>
          </ac:spMkLst>
        </pc:spChg>
      </pc:sldChg>
      <pc:sldChg chg="modSp">
        <pc:chgData name="Jennie Kerwin" userId="89cc6116eb6c0dac" providerId="LiveId" clId="{7652329C-9BED-4658-B17F-FC3FA500160A}" dt="2020-04-21T11:29:13.342" v="17" actId="6549"/>
        <pc:sldMkLst>
          <pc:docMk/>
          <pc:sldMk cId="3218870867" sldId="318"/>
        </pc:sldMkLst>
        <pc:spChg chg="mod">
          <ac:chgData name="Jennie Kerwin" userId="89cc6116eb6c0dac" providerId="LiveId" clId="{7652329C-9BED-4658-B17F-FC3FA500160A}" dt="2020-04-21T11:29:13.342" v="17" actId="6549"/>
          <ac:spMkLst>
            <pc:docMk/>
            <pc:sldMk cId="3218870867" sldId="318"/>
            <ac:spMk id="12" creationId="{B69677ED-5C54-4353-B94F-C526DD00205C}"/>
          </ac:spMkLst>
        </pc:spChg>
      </pc:sldChg>
      <pc:sldChg chg="delSp modSp delAnim modNotesTx">
        <pc:chgData name="Jennie Kerwin" userId="89cc6116eb6c0dac" providerId="LiveId" clId="{7652329C-9BED-4658-B17F-FC3FA500160A}" dt="2020-04-21T11:32:02.910" v="71" actId="14100"/>
        <pc:sldMkLst>
          <pc:docMk/>
          <pc:sldMk cId="1780669079" sldId="319"/>
        </pc:sldMkLst>
        <pc:spChg chg="mod">
          <ac:chgData name="Jennie Kerwin" userId="89cc6116eb6c0dac" providerId="LiveId" clId="{7652329C-9BED-4658-B17F-FC3FA500160A}" dt="2020-04-21T11:29:24.984" v="19" actId="6549"/>
          <ac:spMkLst>
            <pc:docMk/>
            <pc:sldMk cId="1780669079" sldId="319"/>
            <ac:spMk id="12" creationId="{B69677ED-5C54-4353-B94F-C526DD00205C}"/>
          </ac:spMkLst>
        </pc:spChg>
        <pc:spChg chg="mod">
          <ac:chgData name="Jennie Kerwin" userId="89cc6116eb6c0dac" providerId="LiveId" clId="{7652329C-9BED-4658-B17F-FC3FA500160A}" dt="2020-04-21T11:31:18.782" v="43" actId="20577"/>
          <ac:spMkLst>
            <pc:docMk/>
            <pc:sldMk cId="1780669079" sldId="319"/>
            <ac:spMk id="20" creationId="{4CE64046-E49E-4E48-8EA5-D561B0AE5533}"/>
          </ac:spMkLst>
        </pc:spChg>
        <pc:spChg chg="del">
          <ac:chgData name="Jennie Kerwin" userId="89cc6116eb6c0dac" providerId="LiveId" clId="{7652329C-9BED-4658-B17F-FC3FA500160A}" dt="2020-04-21T11:31:26.662" v="44" actId="478"/>
          <ac:spMkLst>
            <pc:docMk/>
            <pc:sldMk cId="1780669079" sldId="319"/>
            <ac:spMk id="37" creationId="{4CE64046-E49E-4E48-8EA5-D561B0AE5533}"/>
          </ac:spMkLst>
        </pc:spChg>
        <pc:spChg chg="mod">
          <ac:chgData name="Jennie Kerwin" userId="89cc6116eb6c0dac" providerId="LiveId" clId="{7652329C-9BED-4658-B17F-FC3FA500160A}" dt="2020-04-21T11:31:46.400" v="69" actId="14100"/>
          <ac:spMkLst>
            <pc:docMk/>
            <pc:sldMk cId="1780669079" sldId="319"/>
            <ac:spMk id="40" creationId="{4CE64046-E49E-4E48-8EA5-D561B0AE5533}"/>
          </ac:spMkLst>
        </pc:spChg>
        <pc:spChg chg="mod">
          <ac:chgData name="Jennie Kerwin" userId="89cc6116eb6c0dac" providerId="LiveId" clId="{7652329C-9BED-4658-B17F-FC3FA500160A}" dt="2020-04-21T11:32:02.910" v="71" actId="14100"/>
          <ac:spMkLst>
            <pc:docMk/>
            <pc:sldMk cId="1780669079" sldId="319"/>
            <ac:spMk id="68" creationId="{4CE64046-E49E-4E48-8EA5-D561B0AE5533}"/>
          </ac:spMkLst>
        </pc:spChg>
      </pc:sldChg>
      <pc:sldChg chg="modSp">
        <pc:chgData name="Jennie Kerwin" userId="89cc6116eb6c0dac" providerId="LiveId" clId="{7652329C-9BED-4658-B17F-FC3FA500160A}" dt="2020-04-21T11:29:18.538" v="18" actId="6549"/>
        <pc:sldMkLst>
          <pc:docMk/>
          <pc:sldMk cId="1780669079" sldId="320"/>
        </pc:sldMkLst>
        <pc:spChg chg="mod">
          <ac:chgData name="Jennie Kerwin" userId="89cc6116eb6c0dac" providerId="LiveId" clId="{7652329C-9BED-4658-B17F-FC3FA500160A}" dt="2020-04-21T11:29:18.538" v="18" actId="6549"/>
          <ac:spMkLst>
            <pc:docMk/>
            <pc:sldMk cId="1780669079" sldId="320"/>
            <ac:spMk id="12" creationId="{B69677ED-5C54-4353-B94F-C526DD00205C}"/>
          </ac:spMkLst>
        </pc:spChg>
      </pc:sldChg>
      <pc:sldChg chg="del">
        <pc:chgData name="Jennie Kerwin" userId="89cc6116eb6c0dac" providerId="LiveId" clId="{7652329C-9BED-4658-B17F-FC3FA500160A}" dt="2020-04-21T11:29:39.650" v="26" actId="2696"/>
        <pc:sldMkLst>
          <pc:docMk/>
          <pc:sldMk cId="1014079775" sldId="321"/>
        </pc:sldMkLst>
      </pc:sldChg>
      <pc:sldChg chg="del">
        <pc:chgData name="Jennie Kerwin" userId="89cc6116eb6c0dac" providerId="LiveId" clId="{7652329C-9BED-4658-B17F-FC3FA500160A}" dt="2020-04-21T11:29:40.352" v="27" actId="2696"/>
        <pc:sldMkLst>
          <pc:docMk/>
          <pc:sldMk cId="4020139282" sldId="322"/>
        </pc:sldMkLst>
      </pc:sldChg>
      <pc:sldChg chg="del">
        <pc:chgData name="Jennie Kerwin" userId="89cc6116eb6c0dac" providerId="LiveId" clId="{7652329C-9BED-4658-B17F-FC3FA500160A}" dt="2020-04-21T11:29:42.833" v="31" actId="2696"/>
        <pc:sldMkLst>
          <pc:docMk/>
          <pc:sldMk cId="676450138" sldId="323"/>
        </pc:sldMkLst>
      </pc:sldChg>
      <pc:sldChg chg="del">
        <pc:chgData name="Jennie Kerwin" userId="89cc6116eb6c0dac" providerId="LiveId" clId="{7652329C-9BED-4658-B17F-FC3FA500160A}" dt="2020-04-21T11:29:32.614" v="20" actId="2696"/>
        <pc:sldMkLst>
          <pc:docMk/>
          <pc:sldMk cId="2407168188" sldId="324"/>
        </pc:sldMkLst>
      </pc:sldChg>
      <pc:sldChg chg="del">
        <pc:chgData name="Jennie Kerwin" userId="89cc6116eb6c0dac" providerId="LiveId" clId="{7652329C-9BED-4658-B17F-FC3FA500160A}" dt="2020-04-21T11:29:33.035" v="21" actId="2696"/>
        <pc:sldMkLst>
          <pc:docMk/>
          <pc:sldMk cId="2480867197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06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9.m4a"/><Relationship Id="rId13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audio" Target="../media/media8.m4a"/><Relationship Id="rId12" Type="http://schemas.openxmlformats.org/officeDocument/2006/relationships/image" Target="../media/image5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microsoft.com/office/2007/relationships/media" Target="../media/media8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notesSlide" Target="../notesSlides/notesSlide2.xml"/><Relationship Id="rId4" Type="http://schemas.microsoft.com/office/2007/relationships/media" Target="../media/media6.m4a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5.m4a"/><Relationship Id="rId13" Type="http://schemas.openxmlformats.org/officeDocument/2006/relationships/image" Target="../media/image3.png"/><Relationship Id="rId3" Type="http://schemas.microsoft.com/office/2007/relationships/media" Target="../media/media11.m4a"/><Relationship Id="rId7" Type="http://schemas.openxmlformats.org/officeDocument/2006/relationships/audio" Target="../media/media14.m4a"/><Relationship Id="rId12" Type="http://schemas.openxmlformats.org/officeDocument/2006/relationships/image" Target="../media/image5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microsoft.com/office/2007/relationships/media" Target="../media/media14.m4a"/><Relationship Id="rId11" Type="http://schemas.openxmlformats.org/officeDocument/2006/relationships/image" Target="../media/image4.png"/><Relationship Id="rId5" Type="http://schemas.microsoft.com/office/2007/relationships/media" Target="../media/media13.m4a"/><Relationship Id="rId10" Type="http://schemas.openxmlformats.org/officeDocument/2006/relationships/notesSlide" Target="../notesSlides/notesSlide4.xml"/><Relationship Id="rId4" Type="http://schemas.microsoft.com/office/2007/relationships/media" Target="../media/media12.m4a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7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6" Type="http://schemas.openxmlformats.org/officeDocument/2006/relationships/audio" Target="../media/media19.m4a"/><Relationship Id="rId11" Type="http://schemas.openxmlformats.org/officeDocument/2006/relationships/image" Target="../media/image7.png"/><Relationship Id="rId5" Type="http://schemas.microsoft.com/office/2007/relationships/media" Target="../media/media19.m4a"/><Relationship Id="rId10" Type="http://schemas.openxmlformats.org/officeDocument/2006/relationships/image" Target="../media/image5.png"/><Relationship Id="rId4" Type="http://schemas.microsoft.com/office/2007/relationships/media" Target="../media/media18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sp>
        <p:nvSpPr>
          <p:cNvPr id="5" name="Speech Bubble: Rectangle with Corners Rounded 10">
            <a:extLst>
              <a:ext uri="{FF2B5EF4-FFF2-40B4-BE49-F238E27FC236}">
                <a16:creationId xmlns:a16="http://schemas.microsoft.com/office/drawing/2014/main" id="{4A1D3B1E-032F-4425-B86B-CDB601EB143F}"/>
              </a:ext>
            </a:extLst>
          </p:cNvPr>
          <p:cNvSpPr/>
          <p:nvPr/>
        </p:nvSpPr>
        <p:spPr>
          <a:xfrm>
            <a:off x="4185487" y="688756"/>
            <a:ext cx="1413377" cy="822096"/>
          </a:xfrm>
          <a:prstGeom prst="wedgeEllipseCallout">
            <a:avLst>
              <a:gd name="adj1" fmla="val -87188"/>
              <a:gd name="adj2" fmla="val 45417"/>
            </a:avLst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RIBBIT!</a:t>
            </a:r>
          </a:p>
        </p:txBody>
      </p:sp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F4BC9BB6-6063-41C3-9834-71B98786323B}"/>
              </a:ext>
            </a:extLst>
          </p:cNvPr>
          <p:cNvSpPr/>
          <p:nvPr/>
        </p:nvSpPr>
        <p:spPr>
          <a:xfrm>
            <a:off x="5237797" y="2454560"/>
            <a:ext cx="3086100" cy="1138353"/>
          </a:xfrm>
          <a:prstGeom prst="wedgeEllipseCallout">
            <a:avLst>
              <a:gd name="adj1" fmla="val -61227"/>
              <a:gd name="adj2" fmla="val 74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jumps on a number line, to find differences.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E3E1E190-3BE3-4899-BE57-213CBD6C9C6D}"/>
              </a:ext>
            </a:extLst>
          </p:cNvPr>
          <p:cNvSpPr/>
          <p:nvPr/>
        </p:nvSpPr>
        <p:spPr>
          <a:xfrm>
            <a:off x="591953" y="2454560"/>
            <a:ext cx="3443005" cy="1711398"/>
          </a:xfrm>
          <a:prstGeom prst="wedgeEllipseCallout">
            <a:avLst>
              <a:gd name="adj1" fmla="val -49054"/>
              <a:gd name="adj2" fmla="val 8033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starts at the smaller number, then </a:t>
            </a:r>
            <a:r>
              <a:rPr lang="en-GB" sz="2000" b="1" u="sng" dirty="0">
                <a:solidFill>
                  <a:srgbClr val="253746"/>
                </a:solidFill>
              </a:rPr>
              <a:t>counts up </a:t>
            </a:r>
            <a:r>
              <a:rPr lang="en-GB" sz="2000" b="1" dirty="0">
                <a:solidFill>
                  <a:srgbClr val="253746"/>
                </a:solidFill>
              </a:rPr>
              <a:t>to the bigger number.</a:t>
            </a:r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E1E152D0-828F-48BC-B33C-D63FDC0DCA4B}"/>
              </a:ext>
            </a:extLst>
          </p:cNvPr>
          <p:cNvSpPr/>
          <p:nvPr/>
        </p:nvSpPr>
        <p:spPr>
          <a:xfrm>
            <a:off x="2296762" y="4409199"/>
            <a:ext cx="2530475" cy="1138353"/>
          </a:xfrm>
          <a:prstGeom prst="wedgeEllipseCallout">
            <a:avLst>
              <a:gd name="adj1" fmla="val -61227"/>
              <a:gd name="adj2" fmla="val 74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He first jumps to the next 10. </a:t>
            </a:r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83CD61E6-A775-49F0-9F26-F719E8C4C354}"/>
              </a:ext>
            </a:extLst>
          </p:cNvPr>
          <p:cNvSpPr/>
          <p:nvPr/>
        </p:nvSpPr>
        <p:spPr>
          <a:xfrm>
            <a:off x="5300196" y="3944736"/>
            <a:ext cx="3086100" cy="1613720"/>
          </a:xfrm>
          <a:prstGeom prst="wedgeEllipseCallout">
            <a:avLst>
              <a:gd name="adj1" fmla="val 63938"/>
              <a:gd name="adj2" fmla="val 5386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add his jumps to find the answer to the subtraction.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ED03AB-362A-4C4C-A630-D0AB8C19A491}"/>
              </a:ext>
            </a:extLst>
          </p:cNvPr>
          <p:cNvGrpSpPr/>
          <p:nvPr/>
        </p:nvGrpSpPr>
        <p:grpSpPr>
          <a:xfrm>
            <a:off x="219087" y="664496"/>
            <a:ext cx="3701225" cy="1687716"/>
            <a:chOff x="219087" y="664496"/>
            <a:chExt cx="3701225" cy="16877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0D2E34D-5E17-4492-B4D9-43DFE261837B}"/>
                </a:ext>
              </a:extLst>
            </p:cNvPr>
            <p:cNvGrpSpPr/>
            <p:nvPr/>
          </p:nvGrpSpPr>
          <p:grpSpPr>
            <a:xfrm>
              <a:off x="2353801" y="1213859"/>
              <a:ext cx="1566511" cy="1138353"/>
              <a:chOff x="-4629150" y="1523139"/>
              <a:chExt cx="3657600" cy="2657906"/>
            </a:xfrm>
          </p:grpSpPr>
          <p:sp>
            <p:nvSpPr>
              <p:cNvPr id="13" name="Partial Circle 7">
                <a:extLst>
                  <a:ext uri="{FF2B5EF4-FFF2-40B4-BE49-F238E27FC236}">
                    <a16:creationId xmlns:a16="http://schemas.microsoft.com/office/drawing/2014/main" id="{8021249D-455C-4486-8D81-2090EF01D02F}"/>
                  </a:ext>
                </a:extLst>
              </p:cNvPr>
              <p:cNvSpPr/>
              <p:nvPr/>
            </p:nvSpPr>
            <p:spPr>
              <a:xfrm>
                <a:off x="-4629150" y="2000250"/>
                <a:ext cx="3657600" cy="2180795"/>
              </a:xfrm>
              <a:prstGeom prst="pie">
                <a:avLst>
                  <a:gd name="adj1" fmla="val 0"/>
                  <a:gd name="adj2" fmla="val 19892710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rgbClr val="66EA5C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2767961-C222-4A3D-B668-5379C5816C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93" t="24158" r="45938" b="40258"/>
              <a:stretch/>
            </p:blipFill>
            <p:spPr>
              <a:xfrm>
                <a:off x="-4000114" y="1523139"/>
                <a:ext cx="2191952" cy="2051273"/>
              </a:xfrm>
              <a:prstGeom prst="rect">
                <a:avLst/>
              </a:prstGeom>
            </p:spPr>
          </p:pic>
        </p:grpSp>
        <p:sp>
          <p:nvSpPr>
            <p:cNvPr id="15" name="Speech Bubble: Rectangle with Corners Rounded 10">
              <a:extLst>
                <a:ext uri="{FF2B5EF4-FFF2-40B4-BE49-F238E27FC236}">
                  <a16:creationId xmlns:a16="http://schemas.microsoft.com/office/drawing/2014/main" id="{383F3ECB-CFA6-42D9-B0A3-7C87C12C95E7}"/>
                </a:ext>
              </a:extLst>
            </p:cNvPr>
            <p:cNvSpPr/>
            <p:nvPr/>
          </p:nvSpPr>
          <p:spPr>
            <a:xfrm>
              <a:off x="219087" y="664496"/>
              <a:ext cx="2530475" cy="850247"/>
            </a:xfrm>
            <a:prstGeom prst="wedgeEllipseCallout">
              <a:avLst>
                <a:gd name="adj1" fmla="val -17564"/>
                <a:gd name="adj2" fmla="val 21215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253746"/>
                  </a:solidFill>
                </a:rPr>
                <a:t>Frog</a:t>
              </a:r>
              <a:r>
                <a:rPr lang="en-GB" sz="2000" b="1" dirty="0">
                  <a:solidFill>
                    <a:srgbClr val="253746"/>
                  </a:solidFill>
                </a:rPr>
                <a:t> is back!</a:t>
              </a:r>
            </a:p>
          </p:txBody>
        </p:sp>
      </p:grp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F4BC9BB6-6063-41C3-9834-71B98786323B}"/>
              </a:ext>
            </a:extLst>
          </p:cNvPr>
          <p:cNvSpPr/>
          <p:nvPr/>
        </p:nvSpPr>
        <p:spPr>
          <a:xfrm>
            <a:off x="5786858" y="849024"/>
            <a:ext cx="3086100" cy="1138353"/>
          </a:xfrm>
          <a:prstGeom prst="wedgeEllipseCallout">
            <a:avLst>
              <a:gd name="adj1" fmla="val -61227"/>
              <a:gd name="adj2" fmla="val 7476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can Frog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help </a:t>
            </a:r>
            <a:r>
              <a:rPr lang="en-GB" sz="2000" b="1">
                <a:solidFill>
                  <a:srgbClr val="253746"/>
                </a:solidFill>
              </a:rPr>
              <a:t>us with </a:t>
            </a:r>
            <a:r>
              <a:rPr lang="en-GB" sz="2000" b="1" dirty="0">
                <a:solidFill>
                  <a:srgbClr val="253746"/>
                </a:solidFill>
              </a:rPr>
              <a:t>subtraction?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697EAEA7-8F36-4B1B-B726-490A5ACCAB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45" end="1023.44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91716" y="205696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BEBAFB07-7CEE-4FC8-9D40-D5AE5BCAFA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432" end="691.979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27408" y="2700659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6BDB1DA7-E1EB-4956-832B-A3A00B0D21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80" end="1583.535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84288" y="48904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196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2829A18-9D7E-43A7-9F4F-A1A8B58A5819}"/>
              </a:ext>
            </a:extLst>
          </p:cNvPr>
          <p:cNvSpPr/>
          <p:nvPr/>
        </p:nvSpPr>
        <p:spPr>
          <a:xfrm>
            <a:off x="116681" y="2537924"/>
            <a:ext cx="8933534" cy="1564176"/>
          </a:xfrm>
          <a:prstGeom prst="rect">
            <a:avLst/>
          </a:prstGeom>
          <a:solidFill>
            <a:schemeClr val="bg1"/>
          </a:solidFill>
          <a:ln w="19050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D0FCA-9DC7-4333-A0C4-8D0B20E079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31658" r="1397" b="18044"/>
          <a:stretch/>
        </p:blipFill>
        <p:spPr>
          <a:xfrm>
            <a:off x="196186" y="3364200"/>
            <a:ext cx="8777702" cy="523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000" y="31312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5882" y="3131255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8096" y="3145215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9348" y="3145213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417625" y="3542407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166066" y="3618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417625" y="2547303"/>
            <a:ext cx="465173" cy="1386394"/>
            <a:chOff x="1423517" y="3731311"/>
            <a:chExt cx="2857597" cy="1386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7" y="3731311"/>
              <a:ext cx="1709407" cy="934636"/>
              <a:chOff x="2247895" y="3530429"/>
              <a:chExt cx="1681453" cy="1131844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5" y="4054792"/>
                <a:ext cx="168145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75644B9-F998-4079-AB47-C91585C89399}"/>
              </a:ext>
            </a:extLst>
          </p:cNvPr>
          <p:cNvSpPr/>
          <p:nvPr/>
        </p:nvSpPr>
        <p:spPr>
          <a:xfrm>
            <a:off x="912341" y="4522322"/>
            <a:ext cx="2761282" cy="1484778"/>
          </a:xfrm>
          <a:prstGeom prst="wedgeEllipseCallout">
            <a:avLst>
              <a:gd name="adj1" fmla="val 85089"/>
              <a:gd name="adj2" fmla="val -83851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jumps, largest number first: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30 + 3 + 2 = 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460375" y="528351"/>
            <a:ext cx="2948941" cy="1271420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 how Frog counts up on the bead line to find 72 - 37.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C8AB8E-9897-475D-B131-B350DA730BA7}"/>
              </a:ext>
            </a:extLst>
          </p:cNvPr>
          <p:cNvGrpSpPr/>
          <p:nvPr/>
        </p:nvGrpSpPr>
        <p:grpSpPr>
          <a:xfrm>
            <a:off x="6136922" y="3542407"/>
            <a:ext cx="561658" cy="383370"/>
            <a:chOff x="6136922" y="3542407"/>
            <a:chExt cx="561658" cy="38337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8FBA29-2B6C-4A7B-96D9-C98E53972C24}"/>
                </a:ext>
              </a:extLst>
            </p:cNvPr>
            <p:cNvCxnSpPr/>
            <p:nvPr/>
          </p:nvCxnSpPr>
          <p:spPr>
            <a:xfrm flipH="1">
              <a:off x="6406496" y="3542407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E7BA6D-0520-4AC4-A760-1D534BCB3EF8}"/>
                </a:ext>
              </a:extLst>
            </p:cNvPr>
            <p:cNvSpPr txBox="1"/>
            <p:nvPr/>
          </p:nvSpPr>
          <p:spPr>
            <a:xfrm>
              <a:off x="6136922" y="3618000"/>
              <a:ext cx="561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noProof="0" dirty="0">
                  <a:solidFill>
                    <a:srgbClr val="FF0000"/>
                  </a:solidFill>
                  <a:latin typeface="Calibri" panose="020F0502020204030204"/>
                </a:rPr>
                <a:t>72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075B1D-A593-4F64-B42D-DFC0802EAEDE}"/>
              </a:ext>
            </a:extLst>
          </p:cNvPr>
          <p:cNvSpPr/>
          <p:nvPr/>
        </p:nvSpPr>
        <p:spPr>
          <a:xfrm>
            <a:off x="6335589" y="1601555"/>
            <a:ext cx="2761282" cy="808214"/>
          </a:xfrm>
          <a:prstGeom prst="wedgeEllipseCallout">
            <a:avLst>
              <a:gd name="adj1" fmla="val -40665"/>
              <a:gd name="adj2" fmla="val 75611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then </a:t>
            </a:r>
            <a:r>
              <a:rPr lang="en-GB" sz="2000" b="1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to hop from 70 to 72.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F6042774-3728-4422-BDE6-3B9E012F068A}"/>
              </a:ext>
            </a:extLst>
          </p:cNvPr>
          <p:cNvSpPr/>
          <p:nvPr/>
        </p:nvSpPr>
        <p:spPr>
          <a:xfrm>
            <a:off x="837251" y="1934508"/>
            <a:ext cx="2438440" cy="860216"/>
          </a:xfrm>
          <a:prstGeom prst="wedgeEllipseCallout">
            <a:avLst>
              <a:gd name="adj1" fmla="val 53168"/>
              <a:gd name="adj2" fmla="val 40179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Count 3 beads to 40.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FF3C387E-606E-45B0-9A53-AC60B45F3FF4}"/>
              </a:ext>
            </a:extLst>
          </p:cNvPr>
          <p:cNvSpPr/>
          <p:nvPr/>
        </p:nvSpPr>
        <p:spPr>
          <a:xfrm>
            <a:off x="3641892" y="518316"/>
            <a:ext cx="3056688" cy="1198946"/>
          </a:xfrm>
          <a:prstGeom prst="wedgeEllipseCallout">
            <a:avLst>
              <a:gd name="adj1" fmla="val -6780"/>
              <a:gd name="adj2" fmla="val 104721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another </a:t>
            </a:r>
            <a:r>
              <a:rPr lang="en-GB" sz="2000" b="1" dirty="0">
                <a:solidFill>
                  <a:srgbClr val="C00000"/>
                </a:solidFill>
              </a:rPr>
              <a:t>30 in tens</a:t>
            </a:r>
            <a:r>
              <a:rPr lang="en-GB" sz="2000" b="1" dirty="0">
                <a:solidFill>
                  <a:srgbClr val="253746"/>
                </a:solidFill>
              </a:rPr>
              <a:t> to jump from 40 to 70...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741366" y="2547303"/>
            <a:ext cx="2490544" cy="1377015"/>
            <a:chOff x="1423516" y="3740690"/>
            <a:chExt cx="15299630" cy="13770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6" y="3740690"/>
              <a:ext cx="15299630" cy="925257"/>
              <a:chOff x="2247894" y="3541787"/>
              <a:chExt cx="15049435" cy="1120486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4" y="4054792"/>
                <a:ext cx="1504943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8802655" y="3541787"/>
                <a:ext cx="3126487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31911" y="2537924"/>
            <a:ext cx="465172" cy="1386394"/>
            <a:chOff x="1423524" y="3731311"/>
            <a:chExt cx="2857590" cy="13863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24" y="3731311"/>
              <a:ext cx="1072498" cy="934636"/>
              <a:chOff x="2247901" y="3530429"/>
              <a:chExt cx="1054959" cy="1131844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1" y="4054792"/>
                <a:ext cx="105495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632179" y="5165761"/>
            <a:ext cx="14526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72 - 37 = </a:t>
            </a:r>
            <a:r>
              <a:rPr lang="en-GB" sz="2400" b="1" dirty="0">
                <a:solidFill>
                  <a:srgbClr val="C00000"/>
                </a:solidFill>
              </a:rPr>
              <a:t>35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4CA5FC94-ECE0-49B4-BC83-2EF16BDEE7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2" end="1132.156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4366" y="1275204"/>
            <a:ext cx="609600" cy="609600"/>
          </a:xfrm>
          <a:prstGeom prst="rect">
            <a:avLst/>
          </a:prstGeom>
        </p:spPr>
      </p:pic>
      <p:pic>
        <p:nvPicPr>
          <p:cNvPr id="39" name="2">
            <a:hlinkClick r:id="" action="ppaction://media"/>
            <a:extLst>
              <a:ext uri="{FF2B5EF4-FFF2-40B4-BE49-F238E27FC236}">
                <a16:creationId xmlns:a16="http://schemas.microsoft.com/office/drawing/2014/main" id="{C33488B5-E903-4874-A1BC-D1DD0F74B0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30" end="309.394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4366" y="2242503"/>
            <a:ext cx="609600" cy="609600"/>
          </a:xfrm>
          <a:prstGeom prst="rect">
            <a:avLst/>
          </a:prstGeom>
        </p:spPr>
      </p:pic>
      <p:pic>
        <p:nvPicPr>
          <p:cNvPr id="40" name="30">
            <a:hlinkClick r:id="" action="ppaction://media"/>
            <a:extLst>
              <a:ext uri="{FF2B5EF4-FFF2-40B4-BE49-F238E27FC236}">
                <a16:creationId xmlns:a16="http://schemas.microsoft.com/office/drawing/2014/main" id="{FB2F3457-D4D5-4247-9BE4-878344FEBA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45" end="8457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58454" y="3455233"/>
            <a:ext cx="609600" cy="609600"/>
          </a:xfrm>
          <a:prstGeom prst="rect">
            <a:avLst/>
          </a:prstGeom>
        </p:spPr>
      </p:pic>
      <p:pic>
        <p:nvPicPr>
          <p:cNvPr id="41" name="30">
            <a:hlinkClick r:id="" action="ppaction://media"/>
            <a:extLst>
              <a:ext uri="{FF2B5EF4-FFF2-40B4-BE49-F238E27FC236}">
                <a16:creationId xmlns:a16="http://schemas.microsoft.com/office/drawing/2014/main" id="{B6088F90-DAE2-41CE-BBBF-B5940A0A41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172" end="444.33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9591" y="3986200"/>
            <a:ext cx="609600" cy="609600"/>
          </a:xfrm>
          <a:prstGeom prst="rect">
            <a:avLst/>
          </a:prstGeom>
        </p:spPr>
      </p:pic>
      <p:pic>
        <p:nvPicPr>
          <p:cNvPr id="42" name="2">
            <a:hlinkClick r:id="" action="ppaction://media"/>
            <a:extLst>
              <a:ext uri="{FF2B5EF4-FFF2-40B4-BE49-F238E27FC236}">
                <a16:creationId xmlns:a16="http://schemas.microsoft.com/office/drawing/2014/main" id="{926C865C-0C41-4554-B86C-5251D7295E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24" end="643.33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463254" y="5264711"/>
            <a:ext cx="609600" cy="609600"/>
          </a:xfrm>
          <a:prstGeom prst="rect">
            <a:avLst/>
          </a:prstGeom>
        </p:spPr>
      </p:pic>
      <p:pic>
        <p:nvPicPr>
          <p:cNvPr id="43" name="37">
            <a:hlinkClick r:id="" action="ppaction://media"/>
            <a:extLst>
              <a:ext uri="{FF2B5EF4-FFF2-40B4-BE49-F238E27FC236}">
                <a16:creationId xmlns:a16="http://schemas.microsoft.com/office/drawing/2014/main" id="{F18331F4-C719-4B6E-820D-24D53E8E50CC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58454" y="528351"/>
            <a:ext cx="609600" cy="609600"/>
          </a:xfrm>
          <a:prstGeom prst="rect">
            <a:avLst/>
          </a:prstGeom>
        </p:spPr>
      </p:pic>
      <p:pic>
        <p:nvPicPr>
          <p:cNvPr id="44" name="72">
            <a:hlinkClick r:id="" action="ppaction://media"/>
            <a:extLst>
              <a:ext uri="{FF2B5EF4-FFF2-40B4-BE49-F238E27FC236}">
                <a16:creationId xmlns:a16="http://schemas.microsoft.com/office/drawing/2014/main" id="{8D9B1AB8-D48C-4744-8E39-E46BC7A500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276" end="945.33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44134" y="146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9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97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5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13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912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621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40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28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28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40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3" grpId="0"/>
      <p:bldP spid="19" grpId="0" animBg="1"/>
      <p:bldP spid="20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6681" y="2537924"/>
            <a:ext cx="8933534" cy="1564176"/>
            <a:chOff x="116681" y="2537924"/>
            <a:chExt cx="8933534" cy="1564176"/>
          </a:xfrm>
        </p:grpSpPr>
        <p:sp>
          <p:nvSpPr>
            <p:cNvPr id="4" name="Rectangle 3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000" y="31312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882" y="3131255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316" y="3132000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688" y="3132000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417625" y="34920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166066" y="3564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417625" y="2547303"/>
            <a:ext cx="465173" cy="1386394"/>
            <a:chOff x="1423517" y="3731311"/>
            <a:chExt cx="2857597" cy="1386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7" y="3731311"/>
              <a:ext cx="1709407" cy="934636"/>
              <a:chOff x="2247895" y="3530429"/>
              <a:chExt cx="1681453" cy="1131844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5" y="4054792"/>
                <a:ext cx="168145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75644B9-F998-4079-AB47-C91585C89399}"/>
              </a:ext>
            </a:extLst>
          </p:cNvPr>
          <p:cNvSpPr/>
          <p:nvPr/>
        </p:nvSpPr>
        <p:spPr>
          <a:xfrm>
            <a:off x="1190295" y="4316551"/>
            <a:ext cx="2761282" cy="1404095"/>
          </a:xfrm>
          <a:prstGeom prst="wedgeEllipseCallout">
            <a:avLst>
              <a:gd name="adj1" fmla="val 70974"/>
              <a:gd name="adj2" fmla="val -8247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jumps, largest number first.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30 + 3 + 2 = 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460375" y="528351"/>
            <a:ext cx="2948941" cy="88448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that without the beads…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6408000" y="34920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6138000" y="3564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075B1D-A593-4F64-B42D-DFC0802EAEDE}"/>
              </a:ext>
            </a:extLst>
          </p:cNvPr>
          <p:cNvSpPr/>
          <p:nvPr/>
        </p:nvSpPr>
        <p:spPr>
          <a:xfrm>
            <a:off x="6831976" y="1912885"/>
            <a:ext cx="1923599" cy="672503"/>
          </a:xfrm>
          <a:prstGeom prst="wedgeEllipseCallout">
            <a:avLst>
              <a:gd name="adj1" fmla="val -61539"/>
              <a:gd name="adj2" fmla="val 53979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then </a:t>
            </a:r>
            <a:r>
              <a:rPr lang="en-GB" sz="2000" b="1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to 72.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F6042774-3728-4422-BDE6-3B9E012F068A}"/>
              </a:ext>
            </a:extLst>
          </p:cNvPr>
          <p:cNvSpPr/>
          <p:nvPr/>
        </p:nvSpPr>
        <p:spPr>
          <a:xfrm>
            <a:off x="727626" y="1667756"/>
            <a:ext cx="2438440" cy="1118947"/>
          </a:xfrm>
          <a:prstGeom prst="wedgeEllipseCallout">
            <a:avLst>
              <a:gd name="adj1" fmla="val 61160"/>
              <a:gd name="adj2" fmla="val 33773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starts at 37 and jumps to the next 10.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FF3C387E-606E-45B0-9A53-AC60B45F3FF4}"/>
              </a:ext>
            </a:extLst>
          </p:cNvPr>
          <p:cNvSpPr/>
          <p:nvPr/>
        </p:nvSpPr>
        <p:spPr>
          <a:xfrm>
            <a:off x="3951577" y="1276971"/>
            <a:ext cx="3056688" cy="908922"/>
          </a:xfrm>
          <a:prstGeom prst="wedgeEllipseCallout">
            <a:avLst>
              <a:gd name="adj1" fmla="val -14136"/>
              <a:gd name="adj2" fmla="val 92564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another </a:t>
            </a:r>
            <a:r>
              <a:rPr lang="en-GB" sz="2000" b="1" dirty="0">
                <a:solidFill>
                  <a:srgbClr val="C00000"/>
                </a:solidFill>
              </a:rPr>
              <a:t>30 </a:t>
            </a:r>
            <a:r>
              <a:rPr lang="en-GB" sz="2000" b="1" dirty="0">
                <a:solidFill>
                  <a:srgbClr val="253746"/>
                </a:solidFill>
              </a:rPr>
              <a:t>to 70...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695688" y="2547303"/>
            <a:ext cx="2536222" cy="1377015"/>
            <a:chOff x="1423516" y="3740690"/>
            <a:chExt cx="15299630" cy="13770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6" y="3740690"/>
              <a:ext cx="15299630" cy="925257"/>
              <a:chOff x="2247894" y="3541787"/>
              <a:chExt cx="15049435" cy="1120486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4" y="4054792"/>
                <a:ext cx="1504943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8802655" y="3541787"/>
                <a:ext cx="3126487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30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31911" y="2537924"/>
            <a:ext cx="465172" cy="1386394"/>
            <a:chOff x="1423524" y="3731311"/>
            <a:chExt cx="2857590" cy="13863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24" y="3731311"/>
              <a:ext cx="1072498" cy="934636"/>
              <a:chOff x="2247901" y="3530429"/>
              <a:chExt cx="1054959" cy="1131844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1" y="4054792"/>
                <a:ext cx="105495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39783" y="4919945"/>
            <a:ext cx="14526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72 - 37 = </a:t>
            </a:r>
            <a:r>
              <a:rPr lang="en-GB" sz="2400" b="1" dirty="0">
                <a:solidFill>
                  <a:srgbClr val="C00000"/>
                </a:solidFill>
              </a:rPr>
              <a:t>35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3831455" y="264601"/>
            <a:ext cx="2948941" cy="88448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37 and 72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32188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2" grpId="0"/>
      <p:bldP spid="23" grpId="0" animBg="1"/>
      <p:bldP spid="24" grpId="0" animBg="1"/>
      <p:bldP spid="25" grpId="0" animBg="1"/>
      <p:bldP spid="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6681" y="2537924"/>
            <a:ext cx="8933534" cy="1564176"/>
            <a:chOff x="116681" y="2537924"/>
            <a:chExt cx="8933534" cy="1564176"/>
          </a:xfrm>
        </p:grpSpPr>
        <p:sp>
          <p:nvSpPr>
            <p:cNvPr id="4" name="Rectangle 3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3813" y="31312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1109" y="3126860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1844" y="3131255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1815" y="3132000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524171" y="34560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207750" y="3528000"/>
            <a:ext cx="618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522798" y="2547303"/>
            <a:ext cx="221939" cy="1386394"/>
            <a:chOff x="-1256713" y="3731311"/>
            <a:chExt cx="5537827" cy="138639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1256713" y="3731311"/>
              <a:ext cx="4389637" cy="934636"/>
              <a:chOff x="-388505" y="3530429"/>
              <a:chExt cx="4317853" cy="1131844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-388505" y="4054792"/>
                <a:ext cx="431785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1556183" y="3530429"/>
                <a:ext cx="428465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</a:rPr>
                  <a:t>2</a:t>
                </a:r>
              </a:p>
            </p:txBody>
          </p:sp>
        </p:grpSp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E75644B9-F998-4079-AB47-C91585C89399}"/>
              </a:ext>
            </a:extLst>
          </p:cNvPr>
          <p:cNvSpPr/>
          <p:nvPr/>
        </p:nvSpPr>
        <p:spPr>
          <a:xfrm>
            <a:off x="1152376" y="4252774"/>
            <a:ext cx="2761282" cy="1404095"/>
          </a:xfrm>
          <a:prstGeom prst="wedgeEllipseCallout">
            <a:avLst>
              <a:gd name="adj1" fmla="val 54688"/>
              <a:gd name="adj2" fmla="val -83544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jumps, largest number first.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10 + 5 + 2 = 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460375" y="528351"/>
            <a:ext cx="2705691" cy="694833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try 55 - 38.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4951963" y="34560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4682984" y="3528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55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2075B1D-A593-4F64-B42D-DFC0802EAEDE}"/>
              </a:ext>
            </a:extLst>
          </p:cNvPr>
          <p:cNvSpPr/>
          <p:nvPr/>
        </p:nvSpPr>
        <p:spPr>
          <a:xfrm>
            <a:off x="6144808" y="2305435"/>
            <a:ext cx="1789373" cy="808214"/>
          </a:xfrm>
          <a:prstGeom prst="wedgeEllipseCallout">
            <a:avLst>
              <a:gd name="adj1" fmla="val -107615"/>
              <a:gd name="adj2" fmla="val 1422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then </a:t>
            </a:r>
            <a:r>
              <a:rPr lang="en-GB" sz="2000" b="1" dirty="0">
                <a:solidFill>
                  <a:srgbClr val="C00000"/>
                </a:solidFill>
              </a:rPr>
              <a:t>5</a:t>
            </a:r>
            <a:r>
              <a:rPr lang="en-GB" sz="2000" b="1" dirty="0">
                <a:solidFill>
                  <a:srgbClr val="253746"/>
                </a:solidFill>
              </a:rPr>
              <a:t> to 55.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F6042774-3728-4422-BDE6-3B9E012F068A}"/>
              </a:ext>
            </a:extLst>
          </p:cNvPr>
          <p:cNvSpPr/>
          <p:nvPr/>
        </p:nvSpPr>
        <p:spPr>
          <a:xfrm>
            <a:off x="727626" y="1667756"/>
            <a:ext cx="2438440" cy="1118947"/>
          </a:xfrm>
          <a:prstGeom prst="wedgeEllipseCallout">
            <a:avLst>
              <a:gd name="adj1" fmla="val 50095"/>
              <a:gd name="adj2" fmla="val 44490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Frog starts at 38 and jumps to the next 10.</a:t>
            </a:r>
          </a:p>
        </p:txBody>
      </p:sp>
      <p:sp>
        <p:nvSpPr>
          <p:cNvPr id="25" name="Speech Bubble: Rectangle with Corners Rounded 10">
            <a:extLst>
              <a:ext uri="{FF2B5EF4-FFF2-40B4-BE49-F238E27FC236}">
                <a16:creationId xmlns:a16="http://schemas.microsoft.com/office/drawing/2014/main" id="{FF3C387E-606E-45B0-9A53-AC60B45F3FF4}"/>
              </a:ext>
            </a:extLst>
          </p:cNvPr>
          <p:cNvSpPr/>
          <p:nvPr/>
        </p:nvSpPr>
        <p:spPr>
          <a:xfrm>
            <a:off x="3982807" y="1370984"/>
            <a:ext cx="3056688" cy="908922"/>
          </a:xfrm>
          <a:prstGeom prst="wedgeEllipseCallout">
            <a:avLst>
              <a:gd name="adj1" fmla="val -41599"/>
              <a:gd name="adj2" fmla="val 71124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another </a:t>
            </a:r>
            <a:r>
              <a:rPr lang="en-GB" sz="2000" b="1" dirty="0">
                <a:solidFill>
                  <a:srgbClr val="C00000"/>
                </a:solidFill>
              </a:rPr>
              <a:t>10 </a:t>
            </a:r>
            <a:r>
              <a:rPr lang="en-GB" sz="2000" b="1" dirty="0">
                <a:solidFill>
                  <a:srgbClr val="253746"/>
                </a:solidFill>
              </a:rPr>
              <a:t>to 50...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3695687" y="2537924"/>
            <a:ext cx="838213" cy="1386394"/>
            <a:chOff x="1423516" y="3731311"/>
            <a:chExt cx="14419928" cy="138639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6" y="3731311"/>
              <a:ext cx="14419928" cy="934636"/>
              <a:chOff x="2247894" y="3530429"/>
              <a:chExt cx="14184119" cy="1131844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4" y="4054792"/>
                <a:ext cx="1418411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5299280" y="3530429"/>
                <a:ext cx="10393563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10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33897" y="2537924"/>
            <a:ext cx="2163186" cy="1386394"/>
            <a:chOff x="-9007516" y="3731311"/>
            <a:chExt cx="13288630" cy="13863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9007516" y="3731311"/>
              <a:ext cx="2641010" cy="954076"/>
              <a:chOff x="-8012555" y="3530429"/>
              <a:chExt cx="2597820" cy="1155386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-8012555" y="4078334"/>
                <a:ext cx="2597820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-6914260" y="3530429"/>
                <a:ext cx="428464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5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3792000" y="4914262"/>
            <a:ext cx="1452642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55 - 38 = </a:t>
            </a:r>
            <a:r>
              <a:rPr lang="en-GB" sz="2400" b="1" dirty="0">
                <a:solidFill>
                  <a:srgbClr val="C00000"/>
                </a:solidFill>
              </a:rPr>
              <a:t>17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3842013" y="338700"/>
            <a:ext cx="3338276" cy="88448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Mark 55 and 38 on the number line.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254381DC-6D42-4C78-814E-BBD3DDCD30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8" end="1945.750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6681" y="138645"/>
            <a:ext cx="609600" cy="609600"/>
          </a:xfrm>
          <a:prstGeom prst="rect">
            <a:avLst/>
          </a:prstGeom>
        </p:spPr>
      </p:pic>
      <p:pic>
        <p:nvPicPr>
          <p:cNvPr id="39" name="2">
            <a:hlinkClick r:id="" action="ppaction://media"/>
            <a:extLst>
              <a:ext uri="{FF2B5EF4-FFF2-40B4-BE49-F238E27FC236}">
                <a16:creationId xmlns:a16="http://schemas.microsoft.com/office/drawing/2014/main" id="{4CF8ABA4-B562-41A9-A88F-5AFFF25A23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01" end="885.145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166681" y="1231446"/>
            <a:ext cx="609600" cy="609600"/>
          </a:xfrm>
          <a:prstGeom prst="rect">
            <a:avLst/>
          </a:prstGeom>
        </p:spPr>
      </p:pic>
      <p:pic>
        <p:nvPicPr>
          <p:cNvPr id="40" name="10">
            <a:hlinkClick r:id="" action="ppaction://media"/>
            <a:extLst>
              <a:ext uri="{FF2B5EF4-FFF2-40B4-BE49-F238E27FC236}">
                <a16:creationId xmlns:a16="http://schemas.microsoft.com/office/drawing/2014/main" id="{128928B2-A50D-4F28-BADF-696BAD09A8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72" end="738.2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03871" y="2433179"/>
            <a:ext cx="609600" cy="609600"/>
          </a:xfrm>
          <a:prstGeom prst="rect">
            <a:avLst/>
          </a:prstGeom>
        </p:spPr>
      </p:pic>
      <p:pic>
        <p:nvPicPr>
          <p:cNvPr id="41" name="5">
            <a:hlinkClick r:id="" action="ppaction://media"/>
            <a:extLst>
              <a:ext uri="{FF2B5EF4-FFF2-40B4-BE49-F238E27FC236}">
                <a16:creationId xmlns:a16="http://schemas.microsoft.com/office/drawing/2014/main" id="{A4D7C9DA-F9AB-4CFF-80E5-F233B8CCE3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86" end="1096.358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67228" y="3631164"/>
            <a:ext cx="609600" cy="609600"/>
          </a:xfrm>
          <a:prstGeom prst="rect">
            <a:avLst/>
          </a:prstGeom>
        </p:spPr>
      </p:pic>
      <p:pic>
        <p:nvPicPr>
          <p:cNvPr id="42" name="reorder">
            <a:hlinkClick r:id="" action="ppaction://media"/>
            <a:extLst>
              <a:ext uri="{FF2B5EF4-FFF2-40B4-BE49-F238E27FC236}">
                <a16:creationId xmlns:a16="http://schemas.microsoft.com/office/drawing/2014/main" id="{10B7A6CB-8183-43DF-B9AE-089C2397D25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0428" y="4535494"/>
            <a:ext cx="609600" cy="609600"/>
          </a:xfrm>
          <a:prstGeom prst="rect">
            <a:avLst/>
          </a:prstGeom>
        </p:spPr>
      </p:pic>
      <p:pic>
        <p:nvPicPr>
          <p:cNvPr id="43" name="17">
            <a:hlinkClick r:id="" action="ppaction://media"/>
            <a:extLst>
              <a:ext uri="{FF2B5EF4-FFF2-40B4-BE49-F238E27FC236}">
                <a16:creationId xmlns:a16="http://schemas.microsoft.com/office/drawing/2014/main" id="{83E9B594-754D-4ABC-969E-8C82D01C19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870" end="926.546399999999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0428" y="5381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24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4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2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2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8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6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86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31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13" grpId="0"/>
      <p:bldP spid="19" grpId="0" animBg="1"/>
      <p:bldP spid="20" grpId="0" animBg="1"/>
      <p:bldP spid="22" grpId="0"/>
      <p:bldP spid="23" grpId="0" animBg="1"/>
      <p:bldP spid="24" grpId="0" animBg="1"/>
      <p:bldP spid="25" grpId="0" animBg="1"/>
      <p:bldP spid="3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16681" y="1567824"/>
            <a:ext cx="8933534" cy="1564176"/>
            <a:chOff x="116681" y="2537924"/>
            <a:chExt cx="8933534" cy="1564176"/>
          </a:xfrm>
        </p:grpSpPr>
        <p:sp>
          <p:nvSpPr>
            <p:cNvPr id="4" name="Rectangle 3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counting up to subtract.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5569" y="2161155"/>
            <a:ext cx="360000" cy="33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882" y="2161155"/>
            <a:ext cx="360000" cy="336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2124" y="2161900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3448" y="2166545"/>
            <a:ext cx="360000" cy="3367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4090726" y="25219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3836948" y="2610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089400" y="1620608"/>
            <a:ext cx="661847" cy="1344551"/>
            <a:chOff x="1423513" y="3773154"/>
            <a:chExt cx="2857601" cy="134455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3" y="3773154"/>
              <a:ext cx="1961257" cy="892794"/>
              <a:chOff x="2247891" y="3581100"/>
              <a:chExt cx="1929185" cy="1081173"/>
            </a:xfrm>
          </p:grpSpPr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1" y="4054792"/>
                <a:ext cx="192918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786042" y="3581100"/>
                <a:ext cx="428468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6875569" y="25219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6588000" y="2610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78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43646" y="1577203"/>
            <a:ext cx="1688264" cy="1377015"/>
            <a:chOff x="1646646" y="3740690"/>
            <a:chExt cx="15076500" cy="137701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646646" y="3740690"/>
              <a:ext cx="15076500" cy="925257"/>
              <a:chOff x="2467375" y="3541787"/>
              <a:chExt cx="14829954" cy="1120486"/>
            </a:xfrm>
          </p:grpSpPr>
          <p:sp>
            <p:nvSpPr>
              <p:cNvPr id="2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7473309" y="3541787"/>
                <a:ext cx="445583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231910" y="1610094"/>
            <a:ext cx="1700509" cy="1344124"/>
            <a:chOff x="1423524" y="3773581"/>
            <a:chExt cx="2857590" cy="134412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24" y="3773581"/>
              <a:ext cx="1072498" cy="892367"/>
              <a:chOff x="2247901" y="3581617"/>
              <a:chExt cx="1054959" cy="1080656"/>
            </a:xfrm>
          </p:grpSpPr>
          <p:sp>
            <p:nvSpPr>
              <p:cNvPr id="34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1" y="4054792"/>
                <a:ext cx="1054959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585841" y="3581617"/>
                <a:ext cx="428467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8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7302278" y="1761045"/>
            <a:ext cx="14013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78 - 44 = </a:t>
            </a:r>
            <a:r>
              <a:rPr lang="en-GB" sz="2000" b="1" dirty="0">
                <a:solidFill>
                  <a:srgbClr val="C00000"/>
                </a:solidFill>
              </a:rPr>
              <a:t>34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6186" y="469248"/>
            <a:ext cx="4154768" cy="753936"/>
            <a:chOff x="196186" y="469248"/>
            <a:chExt cx="4154768" cy="753936"/>
          </a:xfrm>
        </p:grpSpPr>
        <p:sp>
          <p:nvSpPr>
            <p:cNvPr id="20" name="Speech Bubble: Rectangle with Corners Rounded 10">
              <a:extLst>
                <a:ext uri="{FF2B5EF4-FFF2-40B4-BE49-F238E27FC236}">
                  <a16:creationId xmlns:a16="http://schemas.microsoft.com/office/drawing/2014/main" id="{4CE64046-E49E-4E48-8EA5-D561B0AE5533}"/>
                </a:ext>
              </a:extLst>
            </p:cNvPr>
            <p:cNvSpPr/>
            <p:nvPr/>
          </p:nvSpPr>
          <p:spPr>
            <a:xfrm>
              <a:off x="196186" y="528351"/>
              <a:ext cx="4154768" cy="694833"/>
            </a:xfrm>
            <a:prstGeom prst="wedgeEllipseCallout">
              <a:avLst>
                <a:gd name="adj1" fmla="val -55419"/>
                <a:gd name="adj2" fmla="val 64017"/>
              </a:avLst>
            </a:prstGeom>
            <a:solidFill>
              <a:srgbClr val="BDD7EE"/>
            </a:solidFill>
            <a:ln w="9525">
              <a:solidFill>
                <a:srgbClr val="1F4E79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Now let’s try 78 - 44 and 54 - 23. </a:t>
              </a:r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496" y="469248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5113529" y="621556"/>
            <a:ext cx="2948941" cy="80084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will Frog calculate 78 - 44?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8270" y="4226060"/>
            <a:ext cx="8933534" cy="1564176"/>
            <a:chOff x="116681" y="2537924"/>
            <a:chExt cx="8933534" cy="1564176"/>
          </a:xfrm>
        </p:grpSpPr>
        <p:sp>
          <p:nvSpPr>
            <p:cNvPr id="42" name="Rectangle 41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5849" y="4815618"/>
            <a:ext cx="360000" cy="3367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1247" y="4819391"/>
            <a:ext cx="360000" cy="3367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3570" y="4815620"/>
            <a:ext cx="360000" cy="3367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1151" y="4815618"/>
            <a:ext cx="360000" cy="33672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2268000" y="5173200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2016000" y="5256000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2267710" y="4235439"/>
            <a:ext cx="583441" cy="1386394"/>
            <a:chOff x="1293333" y="3731311"/>
            <a:chExt cx="3584124" cy="138639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293333" y="3731311"/>
              <a:ext cx="3584124" cy="934636"/>
              <a:chOff x="2119840" y="3530429"/>
              <a:chExt cx="3525513" cy="1131844"/>
            </a:xfrm>
          </p:grpSpPr>
          <p:sp>
            <p:nvSpPr>
              <p:cNvPr id="53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119840" y="4054792"/>
                <a:ext cx="352551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3721799" y="3530429"/>
                <a:ext cx="428464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7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4895849" y="5173200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4615200" y="5256000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FF0000"/>
                </a:solidFill>
                <a:latin typeface="Calibri" panose="020F0502020204030204"/>
              </a:rPr>
              <a:t>54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2843489" y="4250599"/>
            <a:ext cx="1675171" cy="1361855"/>
            <a:chOff x="-3726917" y="3755850"/>
            <a:chExt cx="10105384" cy="1361855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-3726917" y="3755850"/>
              <a:ext cx="10105384" cy="929538"/>
              <a:chOff x="-2818314" y="3560145"/>
              <a:chExt cx="9940130" cy="1125670"/>
            </a:xfrm>
          </p:grpSpPr>
          <p:sp>
            <p:nvSpPr>
              <p:cNvPr id="60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-2818314" y="4078334"/>
                <a:ext cx="9940130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708695" y="3560145"/>
                <a:ext cx="3126489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20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4543646" y="4235439"/>
            <a:ext cx="465173" cy="1386394"/>
            <a:chOff x="1423517" y="3731311"/>
            <a:chExt cx="2857597" cy="1386394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23517" y="3731311"/>
              <a:ext cx="2163615" cy="934636"/>
              <a:chOff x="2247895" y="3530429"/>
              <a:chExt cx="2128233" cy="1131844"/>
            </a:xfrm>
          </p:grpSpPr>
          <p:sp>
            <p:nvSpPr>
              <p:cNvPr id="65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895" y="4054792"/>
                <a:ext cx="2128233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874388" y="3530429"/>
                <a:ext cx="428466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noProof="0" dirty="0">
                    <a:solidFill>
                      <a:srgbClr val="C00000"/>
                    </a:solidFill>
                    <a:latin typeface="Calibri" panose="020F0502020204030204"/>
                  </a:rPr>
                  <a:t>4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5367158" y="4488803"/>
            <a:ext cx="1394672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54 - 23 = </a:t>
            </a:r>
            <a:r>
              <a:rPr lang="en-GB" sz="2000" b="1" dirty="0">
                <a:solidFill>
                  <a:srgbClr val="C00000"/>
                </a:solidFill>
              </a:rPr>
              <a:t>31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id="{4CE64046-E49E-4E48-8EA5-D561B0AE5533}"/>
              </a:ext>
            </a:extLst>
          </p:cNvPr>
          <p:cNvSpPr/>
          <p:nvPr/>
        </p:nvSpPr>
        <p:spPr>
          <a:xfrm>
            <a:off x="5207314" y="3347413"/>
            <a:ext cx="2948941" cy="723844"/>
          </a:xfrm>
          <a:prstGeom prst="wedgeEllipseCallout">
            <a:avLst>
              <a:gd name="adj1" fmla="val -55419"/>
              <a:gd name="adj2" fmla="val 64017"/>
            </a:avLst>
          </a:prstGeom>
          <a:solidFill>
            <a:srgbClr val="BDD7EE"/>
          </a:solidFill>
          <a:ln w="9525">
            <a:solidFill>
              <a:srgbClr val="1F4E79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will Frog calculate 54 - 23?</a:t>
            </a:r>
          </a:p>
        </p:txBody>
      </p:sp>
      <p:pic>
        <p:nvPicPr>
          <p:cNvPr id="19" name="1">
            <a:hlinkClick r:id="" action="ppaction://media"/>
            <a:extLst>
              <a:ext uri="{FF2B5EF4-FFF2-40B4-BE49-F238E27FC236}">
                <a16:creationId xmlns:a16="http://schemas.microsoft.com/office/drawing/2014/main" id="{47EB737B-3F2C-4DF6-8F5C-C5E4B2F8C1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31" end="1382.809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008223" y="570967"/>
            <a:ext cx="609600" cy="609600"/>
          </a:xfrm>
          <a:prstGeom prst="rect">
            <a:avLst/>
          </a:prstGeom>
        </p:spPr>
      </p:pic>
      <p:pic>
        <p:nvPicPr>
          <p:cNvPr id="23" name="this time...">
            <a:hlinkClick r:id="" action="ppaction://media"/>
            <a:extLst>
              <a:ext uri="{FF2B5EF4-FFF2-40B4-BE49-F238E27FC236}">
                <a16:creationId xmlns:a16="http://schemas.microsoft.com/office/drawing/2014/main" id="{9A0BFE02-4585-4400-A940-D8068C93BE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47" end="7987.160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73092" y="1840300"/>
            <a:ext cx="609600" cy="609600"/>
          </a:xfrm>
          <a:prstGeom prst="rect">
            <a:avLst/>
          </a:prstGeom>
        </p:spPr>
      </p:pic>
      <p:pic>
        <p:nvPicPr>
          <p:cNvPr id="69" name="this time...">
            <a:hlinkClick r:id="" action="ppaction://media"/>
            <a:extLst>
              <a:ext uri="{FF2B5EF4-FFF2-40B4-BE49-F238E27FC236}">
                <a16:creationId xmlns:a16="http://schemas.microsoft.com/office/drawing/2014/main" id="{DE1F02B8-85BE-42CE-9BBF-0C7D6E604D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450" end="861.160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5418" y="2630384"/>
            <a:ext cx="609600" cy="609600"/>
          </a:xfrm>
          <a:prstGeom prst="rect">
            <a:avLst/>
          </a:prstGeom>
        </p:spPr>
      </p:pic>
      <p:pic>
        <p:nvPicPr>
          <p:cNvPr id="24" name="oty">
            <a:hlinkClick r:id="" action="ppaction://media"/>
            <a:extLst>
              <a:ext uri="{FF2B5EF4-FFF2-40B4-BE49-F238E27FC236}">
                <a16:creationId xmlns:a16="http://schemas.microsoft.com/office/drawing/2014/main" id="{A2F331EA-AA8E-4472-8564-6C075A32E4A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999" end="1595.562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73718" y="3461657"/>
            <a:ext cx="609600" cy="609600"/>
          </a:xfrm>
          <a:prstGeom prst="rect">
            <a:avLst/>
          </a:prstGeom>
        </p:spPr>
      </p:pic>
      <p:pic>
        <p:nvPicPr>
          <p:cNvPr id="25" name="lesson ender">
            <a:hlinkClick r:id="" action="ppaction://media"/>
            <a:extLst>
              <a:ext uri="{FF2B5EF4-FFF2-40B4-BE49-F238E27FC236}">
                <a16:creationId xmlns:a16="http://schemas.microsoft.com/office/drawing/2014/main" id="{67CAB02D-04BD-431C-8103-96F88E14AD4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29426" y="5409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4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0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75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98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292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013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3" grpId="0"/>
      <p:bldP spid="22" grpId="0"/>
      <p:bldP spid="3" grpId="0" animBg="1"/>
      <p:bldP spid="40" grpId="0" animBg="1"/>
      <p:bldP spid="49" grpId="0"/>
      <p:bldP spid="56" grpId="0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2978</TotalTime>
  <Words>356</Words>
  <Application>Microsoft Office PowerPoint</Application>
  <PresentationFormat>On-screen Show (4:3)</PresentationFormat>
  <Paragraphs>81</Paragraphs>
  <Slides>5</Slides>
  <Notes>5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239</cp:revision>
  <dcterms:created xsi:type="dcterms:W3CDTF">2018-09-13T11:08:58Z</dcterms:created>
  <dcterms:modified xsi:type="dcterms:W3CDTF">2020-04-23T14:07:10Z</dcterms:modified>
</cp:coreProperties>
</file>